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E6D4A1-AE47-D2B5-3D54-BC09EFC23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D27DF-320F-9247-0A0A-5583F1867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3EA4F-4E14-0C2D-2E66-1635119D67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4684A-F8B7-554A-A070-9BB82A1CA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06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4D8735-DAF1-E021-C5D6-3D7AA4E74C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7BE0D7-A243-6D6F-0ADB-E3616614E4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D19218-8FA3-BEA4-9DA0-C0B8283F0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9D065-12A0-9B45-BCB3-C9F073488D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68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94988-8F25-A059-B79A-815713715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83C857-51D3-A1F4-B70D-5F5978832E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6EBC16-CD47-C171-DA73-EB6B15861D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B2BE3-6DD2-7A41-9833-CD35FEF18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9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9A81F-4046-4344-8866-8D3345B718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6FEC2E-05D7-A7A3-2C6E-A082CDF65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8C399D-F5C6-288A-31CD-FC187A317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F2B30-682C-AE4E-8E84-F8CDC0C10A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45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DE0A9E-B9DC-BA1A-FE6E-5DB1173FB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B23626-9315-CE48-5740-B87E0204E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700C3C-2024-52E0-84B4-2D35BC3EF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3621D-F32B-2244-B30B-F84D94CB4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67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C4F684-4E58-84F5-F1FB-CA9736BFD3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D22924-B7C2-3C97-9A10-C6089D5BE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066E3-2AF9-0226-2A8B-E301848E78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E2B1C-F8B3-3C4F-91A9-BC4245C641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41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ADE107-F94E-1638-A34D-E1691ADA9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F9E633-0F1D-171A-64F1-CE609C7770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096ED47-D5EE-29D6-5436-CC01A39B1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07F0A-06D9-1541-9B09-428C79B795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57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497A066-C5C7-1F3F-6AD4-322BCE2B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762B9B-F5AA-9865-8E0A-3BF7C9CA4A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838FFA-7872-1E7E-0811-E43DE8D5F2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108AE-F4AC-AE43-866D-3983FAD67F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48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3AD8A2-ED6B-A83C-85A0-CBE8ED91E7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3074CE-3809-6606-1560-50AEE513F5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7DB986-487F-47C6-D38C-7E0211D06B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FFA5-E0A3-DA41-9D2C-868CC30CE3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87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1E026A-A97A-2C53-9295-12FD328410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149196-1214-E5E7-8434-2ECEE06581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28003-A49A-A513-BA9D-6B64A349D6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3FDC1-9F7C-BE45-A91B-E326857AA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98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B9F68B-93AC-F4A1-F05A-137F45127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264CF2-0792-8D04-884D-FCAC659164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9DA5C8-D223-1C37-6DB6-176CAFA4D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5662C-9993-9E47-889B-6AA5924909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43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08F5E-B39A-BA90-7C67-D328A41BD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7EA349-FFDD-6E6E-FBC8-737D03F7E5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140AE4-675E-B170-11F6-BAF25446B7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889A0A-FF34-CBFE-C434-93974A25A7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C6F39A4-E30A-5394-7044-7DD177FC29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444D63-471F-144E-A644-611B09EE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A3143A2-7E6E-0A60-7E91-FF7F1DD76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cs typeface="+mj-cs"/>
              </a:rPr>
              <a:t>Comfort Daisies-Revised</a:t>
            </a:r>
            <a:br>
              <a:rPr lang="en-US" sz="3600" dirty="0">
                <a:cs typeface="+mj-cs"/>
              </a:rPr>
            </a:br>
            <a:r>
              <a:rPr lang="en-US" sz="3600" dirty="0">
                <a:cs typeface="+mj-cs"/>
              </a:rPr>
              <a:t>Pediatric Measurement of </a:t>
            </a:r>
            <a:r>
              <a:rPr lang="en-US" sz="3600" i="1" dirty="0">
                <a:cs typeface="+mj-cs"/>
              </a:rPr>
              <a:t>Comfort</a:t>
            </a:r>
            <a:endParaRPr lang="en-US" sz="3600" dirty="0">
              <a:cs typeface="+mj-cs"/>
            </a:endParaRPr>
          </a:p>
        </p:txBody>
      </p:sp>
      <p:pic>
        <p:nvPicPr>
          <p:cNvPr id="13314" name="Picture 3" descr="peds comfort scale 2">
            <a:extLst>
              <a:ext uri="{FF2B5EF4-FFF2-40B4-BE49-F238E27FC236}">
                <a16:creationId xmlns:a16="http://schemas.microsoft.com/office/drawing/2014/main" id="{660F5F7D-0505-ACDB-5103-59D168B80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6400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Default Design</vt:lpstr>
      <vt:lpstr>Comfort Daisies-Revised Pediatric Measurement of Comfort</vt:lpstr>
    </vt:vector>
  </TitlesOfParts>
  <Company>University of Akron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Kolcaba</dc:creator>
  <cp:lastModifiedBy>Braswell, April A.</cp:lastModifiedBy>
  <cp:revision>4</cp:revision>
  <dcterms:created xsi:type="dcterms:W3CDTF">2003-09-28T14:15:05Z</dcterms:created>
  <dcterms:modified xsi:type="dcterms:W3CDTF">2024-10-22T12:27:21Z</dcterms:modified>
</cp:coreProperties>
</file>